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56" r:id="rId9"/>
    <p:sldId id="258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bipbap.ru/wp-content/uploads/2017/12/jaica_prikor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6511">
            <a:off x="5286380" y="2643182"/>
            <a:ext cx="3047998" cy="3929066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142976" y="1000108"/>
            <a:ext cx="47863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Можно сварить,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 можно разбить,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не прикасаться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цыпленком может оказаться.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ttramplin.ru/wp-content/uploads/2018/07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0-tub-ru.yandex.net/i?id=cc3de2fb7c9df82e9d3feb5250d10c94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81748">
            <a:off x="4361340" y="1937422"/>
            <a:ext cx="2962872" cy="4000504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928670"/>
            <a:ext cx="50720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снег,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 белое всегда.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Хоть и течет,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 не вода.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coollady.ru/pic/0003/052/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571876"/>
            <a:ext cx="5000660" cy="3045114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142984"/>
            <a:ext cx="50006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Догадайтесь, кто такая?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Белоснежная, густая.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Сливки взбили утром рано,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Чтоб была у нас ...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Gherkins  Pickles  Salted Cucumbers still-life Ð¤Ð¾ÑÐ¾ ÑÐ¾ ÑÑÐ¾ÐºÐ° - 141934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Gherkins  Pickles  Salted Cucumbers still-life Ð¤Ð¾ÑÐ¾ ÑÐ¾ ÑÑÐ¾ÐºÐ° - 141934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2" name="Picture 6" descr="https://avatars.mds.yandex.net/get-pdb/989257/116aecf1-13de-439c-9f6c-29e9a994cfc9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29" y="3143248"/>
            <a:ext cx="4929223" cy="3268285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857232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Прозрачный дом,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Много братишек в нем –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лягушки, а зеленые,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в морской воде, а соленые?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vatars.mds.yandex.net/get-pdb/877347/68e26481-4650-4c06-ad8e-a061fb6ea5a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000372"/>
            <a:ext cx="4643438" cy="3606404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56436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кусочке сдобного теста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Нашлось для начинки место,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Внутри него не бывает пусто –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Там часто мясо или капуста.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bipbap.ru/wp-content/uploads/2017/11/139749_48288-7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928934"/>
            <a:ext cx="4762500" cy="3543305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Отгадать легко и быстро: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Мягкий, пышный и душистый.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Он и черный, он и белый,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Вкусный даже подгорелый.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28670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Тема : «Пища казаков»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s://klevo.net/wp-content/uploads/klevo/pictures/1544658362_89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32363"/>
            <a:ext cx="6500858" cy="4875644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835821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42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18/1259083/slides/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layer.myshared.ru/18/1259083/slides/slid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42876"/>
            <a:ext cx="9144001" cy="700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29</Words>
  <PresentationFormat>Экран (4:3)</PresentationFormat>
  <Paragraphs>7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2019-03-13T17:33:50Z</dcterms:created>
  <dcterms:modified xsi:type="dcterms:W3CDTF">2019-03-17T20:02:41Z</dcterms:modified>
</cp:coreProperties>
</file>